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2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02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9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33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50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40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5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40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3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3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02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37C2-C679-4D35-80C7-7F64AE7BEA1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FAD26-E02E-4B3B-9CB7-CFE2B5BCD6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2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66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7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38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96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8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74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26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47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66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4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75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61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77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17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8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90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5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61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04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23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08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81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8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36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2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12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869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70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765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80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80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798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8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016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30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71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899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152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52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411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08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56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860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87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77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98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05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79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55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8665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lab10</dc:creator>
  <cp:lastModifiedBy>lab10</cp:lastModifiedBy>
  <cp:revision>3</cp:revision>
  <dcterms:created xsi:type="dcterms:W3CDTF">2021-11-11T11:43:13Z</dcterms:created>
  <dcterms:modified xsi:type="dcterms:W3CDTF">2021-11-11T18:47:36Z</dcterms:modified>
</cp:coreProperties>
</file>